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39E0-C362-4576-AC29-89D6D08D0630}" type="datetimeFigureOut">
              <a:rPr lang="ar-SA" smtClean="0"/>
              <a:t>30/01/1441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8481-F2D5-4500-90E0-BD8EC10F616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91412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39E0-C362-4576-AC29-89D6D08D0630}" type="datetimeFigureOut">
              <a:rPr lang="ar-SA" smtClean="0"/>
              <a:t>30/01/1441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8481-F2D5-4500-90E0-BD8EC10F616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10656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39E0-C362-4576-AC29-89D6D08D0630}" type="datetimeFigureOut">
              <a:rPr lang="ar-SA" smtClean="0"/>
              <a:t>30/01/1441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8481-F2D5-4500-90E0-BD8EC10F616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4769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39E0-C362-4576-AC29-89D6D08D0630}" type="datetimeFigureOut">
              <a:rPr lang="ar-SA" smtClean="0"/>
              <a:t>30/01/1441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8481-F2D5-4500-90E0-BD8EC10F616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517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39E0-C362-4576-AC29-89D6D08D0630}" type="datetimeFigureOut">
              <a:rPr lang="ar-SA" smtClean="0"/>
              <a:t>30/01/1441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8481-F2D5-4500-90E0-BD8EC10F616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8393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39E0-C362-4576-AC29-89D6D08D0630}" type="datetimeFigureOut">
              <a:rPr lang="ar-SA" smtClean="0"/>
              <a:t>30/01/1441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8481-F2D5-4500-90E0-BD8EC10F616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5252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39E0-C362-4576-AC29-89D6D08D0630}" type="datetimeFigureOut">
              <a:rPr lang="ar-SA" smtClean="0"/>
              <a:t>30/01/1441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8481-F2D5-4500-90E0-BD8EC10F616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5846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39E0-C362-4576-AC29-89D6D08D0630}" type="datetimeFigureOut">
              <a:rPr lang="ar-SA" smtClean="0"/>
              <a:t>30/01/1441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8481-F2D5-4500-90E0-BD8EC10F616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96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39E0-C362-4576-AC29-89D6D08D0630}" type="datetimeFigureOut">
              <a:rPr lang="ar-SA" smtClean="0"/>
              <a:t>30/01/1441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8481-F2D5-4500-90E0-BD8EC10F616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30537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39E0-C362-4576-AC29-89D6D08D0630}" type="datetimeFigureOut">
              <a:rPr lang="ar-SA" smtClean="0"/>
              <a:t>30/01/1441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8481-F2D5-4500-90E0-BD8EC10F616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522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939E0-C362-4576-AC29-89D6D08D0630}" type="datetimeFigureOut">
              <a:rPr lang="ar-SA" smtClean="0"/>
              <a:t>30/01/1441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78481-F2D5-4500-90E0-BD8EC10F616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9604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939E0-C362-4576-AC29-89D6D08D0630}" type="datetimeFigureOut">
              <a:rPr lang="ar-SA" smtClean="0"/>
              <a:t>30/01/1441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78481-F2D5-4500-90E0-BD8EC10F616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0277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محاضرة 4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590800"/>
          </a:xfrm>
        </p:spPr>
        <p:txBody>
          <a:bodyPr>
            <a:normAutofit lnSpcReduction="10000"/>
          </a:bodyPr>
          <a:lstStyle/>
          <a:p>
            <a:r>
              <a:rPr lang="ar-IQ" dirty="0" smtClean="0"/>
              <a:t>تكلمنا في المحاضرة السابقة عن الحشرات العامة التي تصيب النباتات وهي </a:t>
            </a:r>
          </a:p>
          <a:p>
            <a:r>
              <a:rPr lang="ar-IQ" dirty="0" smtClean="0"/>
              <a:t>الارضة والجراد والحفار </a:t>
            </a:r>
          </a:p>
          <a:p>
            <a:r>
              <a:rPr lang="ar-IQ" dirty="0" smtClean="0"/>
              <a:t>وسنتكلم اليوم عن الحشرات التي تصيب محصولي الحنطة والشعير.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45113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/>
            </a:r>
            <a:br>
              <a:rPr lang="ar-IQ" dirty="0" smtClean="0"/>
            </a:br>
            <a:r>
              <a:rPr lang="ar-IQ" dirty="0" smtClean="0"/>
              <a:t>حشرات العائلة النجيلية </a:t>
            </a:r>
            <a:r>
              <a:rPr lang="ar-IQ" dirty="0"/>
              <a:t/>
            </a:r>
            <a:br>
              <a:rPr lang="ar-IQ" dirty="0"/>
            </a:br>
            <a:r>
              <a:rPr lang="ar-IQ" dirty="0" smtClean="0"/>
              <a:t/>
            </a:r>
            <a:br>
              <a:rPr lang="ar-IQ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dirty="0" smtClean="0"/>
              <a:t>تقسم حشرات محاصيل الحبوب الى </a:t>
            </a:r>
          </a:p>
          <a:p>
            <a:r>
              <a:rPr lang="ar-IQ" dirty="0" smtClean="0"/>
              <a:t>1- حشرات الحنطة والشعير</a:t>
            </a:r>
          </a:p>
          <a:p>
            <a:r>
              <a:rPr lang="ar-IQ" dirty="0" smtClean="0"/>
              <a:t>2- حشرات الذرة </a:t>
            </a:r>
          </a:p>
          <a:p>
            <a:r>
              <a:rPr lang="ar-IQ" dirty="0" smtClean="0"/>
              <a:t>تتضمن حشرات الحنطة والشعير الاتي </a:t>
            </a:r>
          </a:p>
          <a:p>
            <a:r>
              <a:rPr lang="ar-IQ" dirty="0" smtClean="0"/>
              <a:t>1- حشرة </a:t>
            </a:r>
            <a:r>
              <a:rPr lang="ar-IQ" dirty="0" err="1" smtClean="0"/>
              <a:t>السونة</a:t>
            </a:r>
            <a:r>
              <a:rPr lang="ar-IQ" dirty="0" smtClean="0"/>
              <a:t> </a:t>
            </a:r>
          </a:p>
          <a:p>
            <a:r>
              <a:rPr lang="ar-IQ" dirty="0" smtClean="0"/>
              <a:t>2-حفاراوراق الحنطة </a:t>
            </a:r>
          </a:p>
          <a:p>
            <a:r>
              <a:rPr lang="ar-IQ" dirty="0" smtClean="0"/>
              <a:t>3-ماضغة </a:t>
            </a:r>
            <a:r>
              <a:rPr lang="ar-IQ" dirty="0" err="1" smtClean="0"/>
              <a:t>بادرات</a:t>
            </a:r>
            <a:r>
              <a:rPr lang="ar-IQ" dirty="0" smtClean="0"/>
              <a:t> الحنطة </a:t>
            </a:r>
          </a:p>
          <a:p>
            <a:r>
              <a:rPr lang="ar-IQ" dirty="0" smtClean="0"/>
              <a:t>4- زنبور الحنطة المنشاري </a:t>
            </a:r>
          </a:p>
          <a:p>
            <a:r>
              <a:rPr lang="ar-IQ" dirty="0" smtClean="0"/>
              <a:t>5- كاسرة سنابل النجيليات </a:t>
            </a:r>
          </a:p>
          <a:p>
            <a:r>
              <a:rPr lang="ar-IQ" dirty="0" smtClean="0"/>
              <a:t>6- </a:t>
            </a:r>
            <a:r>
              <a:rPr lang="ar-IQ" dirty="0" err="1" smtClean="0"/>
              <a:t>ثربس</a:t>
            </a:r>
            <a:r>
              <a:rPr lang="ar-IQ" dirty="0" smtClean="0"/>
              <a:t> الحنطة </a:t>
            </a:r>
          </a:p>
          <a:p>
            <a:r>
              <a:rPr lang="ar-IQ" dirty="0" smtClean="0"/>
              <a:t>7- جعل الحنطة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01895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وتتضمن حشرات الذرة </a:t>
            </a:r>
            <a:r>
              <a:rPr lang="ar-IQ" dirty="0" err="1" smtClean="0"/>
              <a:t>ماياتي</a:t>
            </a:r>
            <a:r>
              <a:rPr lang="ar-IQ" dirty="0" smtClean="0"/>
              <a:t> 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IQ" dirty="0" smtClean="0"/>
              <a:t>1- </a:t>
            </a:r>
            <a:r>
              <a:rPr lang="ar-IQ" dirty="0" err="1" smtClean="0"/>
              <a:t>حفارساق</a:t>
            </a:r>
            <a:r>
              <a:rPr lang="ar-IQ" dirty="0" smtClean="0"/>
              <a:t> الذرة </a:t>
            </a:r>
          </a:p>
          <a:p>
            <a:r>
              <a:rPr lang="ar-IQ" dirty="0" smtClean="0"/>
              <a:t>2- دودة الذرة </a:t>
            </a:r>
          </a:p>
          <a:p>
            <a:r>
              <a:rPr lang="ar-IQ" dirty="0" smtClean="0"/>
              <a:t>3- من الذرة </a:t>
            </a:r>
          </a:p>
          <a:p>
            <a:r>
              <a:rPr lang="ar-IQ" b="1" dirty="0" smtClean="0"/>
              <a:t>حشرات الحنطة والشعير </a:t>
            </a:r>
            <a:r>
              <a:rPr lang="ar-IQ" dirty="0" smtClean="0"/>
              <a:t>:</a:t>
            </a:r>
          </a:p>
          <a:p>
            <a:r>
              <a:rPr lang="ar-IQ" dirty="0" smtClean="0"/>
              <a:t>1- حشرة </a:t>
            </a:r>
            <a:r>
              <a:rPr lang="ar-IQ" dirty="0" err="1" smtClean="0"/>
              <a:t>السونة</a:t>
            </a:r>
            <a:r>
              <a:rPr lang="ar-IQ" dirty="0" smtClean="0"/>
              <a:t> </a:t>
            </a:r>
            <a:r>
              <a:rPr lang="en-US" i="1" dirty="0" err="1" smtClean="0"/>
              <a:t>Eurygaster</a:t>
            </a:r>
            <a:r>
              <a:rPr lang="en-US" i="1" dirty="0" smtClean="0"/>
              <a:t>  </a:t>
            </a:r>
            <a:r>
              <a:rPr lang="en-US" i="1" dirty="0" err="1" smtClean="0"/>
              <a:t>integriceps</a:t>
            </a:r>
            <a:r>
              <a:rPr lang="en-US" i="1" dirty="0" smtClean="0"/>
              <a:t> </a:t>
            </a:r>
            <a:r>
              <a:rPr lang="ar-IQ" i="1" dirty="0" smtClean="0"/>
              <a:t> </a:t>
            </a:r>
          </a:p>
          <a:p>
            <a:r>
              <a:rPr lang="ar-IQ" sz="2400" b="1" dirty="0" smtClean="0"/>
              <a:t>تعود الى رتبة </a:t>
            </a:r>
            <a:r>
              <a:rPr lang="en-US" sz="2400" b="1" dirty="0" err="1" smtClean="0"/>
              <a:t>Hemiptera</a:t>
            </a:r>
            <a:r>
              <a:rPr lang="ar-IQ" sz="2400" b="1" dirty="0" smtClean="0"/>
              <a:t> </a:t>
            </a:r>
          </a:p>
          <a:p>
            <a:r>
              <a:rPr lang="ar-IQ" sz="2400" b="1" dirty="0" smtClean="0"/>
              <a:t>الضرر : </a:t>
            </a:r>
          </a:p>
          <a:p>
            <a:r>
              <a:rPr lang="ar-IQ" sz="2400" b="1" dirty="0" smtClean="0"/>
              <a:t>تهاجم الحشرات الكاملة نبات الحنطة في مرحلة تكوين السنابل وتمتص العصارة النباتية وتؤدي الى تكوين سنابل ضامرة بلا حبوب ( فارغة) اذ تهاجم الكاملات والحوريات السنابل وهي بالطور اللبني عن طريق امتصاص محتويات الحبة من المادة </a:t>
            </a:r>
            <a:r>
              <a:rPr lang="ar-IQ" sz="2400" b="1" dirty="0" err="1" smtClean="0"/>
              <a:t>الحليبية</a:t>
            </a:r>
            <a:r>
              <a:rPr lang="ar-IQ" sz="2400" b="1" dirty="0" smtClean="0"/>
              <a:t> والنشوية الموجودة داخل الحبة ونتيجة لذلك تنكمش الحبوب وتقل جودتها وينخفض المحصول وتكون الحبة ضعيفة كما ان الدقيق الناتج منها يكون اقل </a:t>
            </a:r>
            <a:r>
              <a:rPr lang="ar-IQ" sz="2400" b="1" smtClean="0"/>
              <a:t>صلاحية للخبز. </a:t>
            </a:r>
            <a:endParaRPr lang="ar-SA" sz="2400" b="1" dirty="0"/>
          </a:p>
        </p:txBody>
      </p:sp>
    </p:spTree>
    <p:extLst>
      <p:ext uri="{BB962C8B-B14F-4D97-AF65-F5344CB8AC3E}">
        <p14:creationId xmlns:p14="http://schemas.microsoft.com/office/powerpoint/2010/main" val="3858626644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157</Words>
  <Application>Microsoft Office PowerPoint</Application>
  <PresentationFormat>عرض على الشاشة (3:4)‏</PresentationFormat>
  <Paragraphs>25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نسق Office</vt:lpstr>
      <vt:lpstr>محاضرة 4</vt:lpstr>
      <vt:lpstr> حشرات العائلة النجيلية   </vt:lpstr>
      <vt:lpstr>وتتضمن حشرات الذرة ماياتي 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محاضرة 4</dc:title>
  <dc:creator>Basra</dc:creator>
  <cp:lastModifiedBy>Basra</cp:lastModifiedBy>
  <cp:revision>19</cp:revision>
  <dcterms:created xsi:type="dcterms:W3CDTF">2019-09-29T05:39:34Z</dcterms:created>
  <dcterms:modified xsi:type="dcterms:W3CDTF">2019-09-29T06:48:54Z</dcterms:modified>
</cp:coreProperties>
</file>